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7"/>
            <a:ext cx="7128791" cy="16415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Номинация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«</a:t>
            </a:r>
            <a:r>
              <a:rPr lang="en-US" dirty="0" smtClean="0"/>
              <a:t>PRO</a:t>
            </a:r>
            <a:r>
              <a:rPr lang="ru-RU" dirty="0" smtClean="0"/>
              <a:t> – этапы педагогического становления»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3456384"/>
          </a:xfrm>
        </p:spPr>
        <p:txBody>
          <a:bodyPr/>
          <a:lstStyle/>
          <a:p>
            <a:pPr algn="ctr"/>
            <a:r>
              <a:rPr lang="ru-RU" dirty="0" smtClean="0"/>
              <a:t>Участник конкурса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US" dirty="0" smtClean="0">
                <a:solidFill>
                  <a:srgbClr val="FF0000"/>
                </a:solidFill>
              </a:rPr>
              <a:t>PRO</a:t>
            </a:r>
            <a:r>
              <a:rPr lang="ru-RU" dirty="0" smtClean="0">
                <a:solidFill>
                  <a:srgbClr val="FF0000"/>
                </a:solidFill>
              </a:rPr>
              <a:t> – педагог»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Шестакова Наталия Валерьевна, воспитатель МБДОУ «Детский сад №295» </a:t>
            </a:r>
            <a:r>
              <a:rPr lang="ru-RU" sz="2400" dirty="0" err="1" smtClean="0"/>
              <a:t>г.Перми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308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Встречают по одежке, провожают по уму.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764704"/>
            <a:ext cx="4844008" cy="2880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Рано утром детский сад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двери открывает,</a:t>
            </a:r>
          </a:p>
          <a:p>
            <a:pPr marL="0" indent="0">
              <a:buNone/>
            </a:pPr>
            <a:r>
              <a:rPr lang="ru-RU" sz="2800" dirty="0" smtClean="0"/>
              <a:t> Двадцать пятый год подряд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там меня встречают.</a:t>
            </a:r>
          </a:p>
          <a:p>
            <a:pPr marL="0" indent="0">
              <a:buNone/>
            </a:pPr>
            <a:r>
              <a:rPr lang="ru-RU" sz="2800" dirty="0" smtClean="0"/>
              <a:t>Здесь коллеги ждут меня,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малыши скучают</a:t>
            </a:r>
          </a:p>
          <a:p>
            <a:pPr marL="0" indent="0">
              <a:buNone/>
            </a:pPr>
            <a:r>
              <a:rPr lang="ru-RU" sz="2800" dirty="0" smtClean="0"/>
              <a:t>И родители своих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мне деток доверяют.</a:t>
            </a:r>
            <a:endParaRPr lang="ru-RU" sz="2800" dirty="0"/>
          </a:p>
        </p:txBody>
      </p:sp>
      <p:pic>
        <p:nvPicPr>
          <p:cNvPr id="3075" name="Picture 3" descr="F:\Новая папка (2)\мамино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42811"/>
            <a:ext cx="35140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268761"/>
            <a:ext cx="4497388" cy="8640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Вот летят мои года - мне </a:t>
            </a:r>
            <a:r>
              <a:rPr lang="ru-RU" dirty="0">
                <a:solidFill>
                  <a:srgbClr val="FF0000"/>
                </a:solidFill>
              </a:rPr>
              <a:t>уже 15.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Где работать мне </a:t>
            </a:r>
            <a:r>
              <a:rPr lang="ru-RU" dirty="0" smtClean="0">
                <a:solidFill>
                  <a:srgbClr val="FF0000"/>
                </a:solidFill>
              </a:rPr>
              <a:t>тогда, чем </a:t>
            </a:r>
            <a:r>
              <a:rPr lang="ru-RU" dirty="0">
                <a:solidFill>
                  <a:srgbClr val="FF0000"/>
                </a:solidFill>
              </a:rPr>
              <a:t>мне заниматься?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02">
            <a:off x="594660" y="2076025"/>
            <a:ext cx="2945926" cy="228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399">
            <a:off x="4194375" y="1116173"/>
            <a:ext cx="242527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Молодо - зелено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5" y="4614432"/>
            <a:ext cx="28685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565">
            <a:off x="6622720" y="1151331"/>
            <a:ext cx="2281520" cy="30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2471"/>
            <a:ext cx="2358903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28183" y="4023634"/>
            <a:ext cx="28841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Красить? Строить? Танцевать?  Надо что-то выбирать!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238184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Профессий много – спору нет,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У мамы я </a:t>
            </a:r>
            <a:r>
              <a:rPr lang="ru-RU" sz="2000" dirty="0" smtClean="0">
                <a:solidFill>
                  <a:srgbClr val="002060"/>
                </a:solidFill>
              </a:rPr>
              <a:t>спрошу </a:t>
            </a:r>
            <a:r>
              <a:rPr lang="ru-RU" sz="2000" dirty="0">
                <a:solidFill>
                  <a:srgbClr val="002060"/>
                </a:solidFill>
              </a:rPr>
              <a:t>совет!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794237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500" y="5301208"/>
            <a:ext cx="6955175" cy="10730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Куда матушка, туда и дитятко.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484784"/>
            <a:ext cx="4536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Ты дочка в садик приходи!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Работы лучше не найти!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Здесь проработав 30 лет,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Тебе открою свой секрет –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Если работу любишь ты,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Осуществятся все мечты!!!</a:t>
            </a:r>
          </a:p>
        </p:txBody>
      </p:sp>
    </p:spTree>
    <p:extLst>
      <p:ext uri="{BB962C8B-B14F-4D97-AF65-F5344CB8AC3E}">
        <p14:creationId xmlns:p14="http://schemas.microsoft.com/office/powerpoint/2010/main" val="40936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616624" cy="1872208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>
                <a:solidFill>
                  <a:srgbClr val="FF0000"/>
                </a:solidFill>
              </a:rPr>
              <a:t>Я, отбросив все сомненья, в педучилище </a:t>
            </a:r>
            <a:r>
              <a:rPr lang="ru-RU" sz="4900" dirty="0" smtClean="0">
                <a:solidFill>
                  <a:srgbClr val="FF0000"/>
                </a:solidFill>
              </a:rPr>
              <a:t>пошла.</a:t>
            </a:r>
          </a:p>
          <a:p>
            <a:r>
              <a:rPr lang="ru-RU" sz="4900" dirty="0" smtClean="0">
                <a:solidFill>
                  <a:srgbClr val="FF0000"/>
                </a:solidFill>
              </a:rPr>
              <a:t>И </a:t>
            </a:r>
            <a:r>
              <a:rPr lang="ru-RU" sz="4900" dirty="0">
                <a:solidFill>
                  <a:srgbClr val="FF0000"/>
                </a:solidFill>
              </a:rPr>
              <a:t>в детский сад, где я сама выпускницею была</a:t>
            </a:r>
            <a:br>
              <a:rPr lang="ru-RU" sz="4900" dirty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воспитателем с дипломом на работу я пришла</a:t>
            </a:r>
            <a:r>
              <a:rPr lang="ru-RU" sz="4900" dirty="0">
                <a:solidFill>
                  <a:srgbClr val="FF0000"/>
                </a:solidFill>
              </a:rPr>
              <a:t>!</a:t>
            </a:r>
            <a:br>
              <a:rPr lang="ru-RU" sz="4900" dirty="0">
                <a:solidFill>
                  <a:srgbClr val="FF0000"/>
                </a:solidFill>
              </a:rPr>
            </a:br>
            <a:r>
              <a:rPr lang="ru-RU" sz="4900" dirty="0">
                <a:solidFill>
                  <a:srgbClr val="FF0000"/>
                </a:solidFill>
              </a:rPr>
              <a:t>.</a:t>
            </a:r>
            <a:br>
              <a:rPr lang="ru-RU" sz="4900" dirty="0">
                <a:solidFill>
                  <a:srgbClr val="FF0000"/>
                </a:solidFill>
              </a:rPr>
            </a:br>
            <a:endParaRPr lang="ru-RU" sz="49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915816" y="3193731"/>
            <a:ext cx="5798198" cy="13681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7030A0"/>
                </a:solidFill>
              </a:rPr>
              <a:t>Современный воспитатель должен очень много знать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И на детские вопросы сразу точно отвечать!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Я на работе не скучаю – мечты свои я воплощаю: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ребят своих учу дружить, театр и музыку любить,</a:t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и строить дом, и рисовать, и за природой наблюдать</a:t>
            </a:r>
            <a:r>
              <a:rPr lang="ru-RU" sz="1600" dirty="0" smtClean="0">
                <a:solidFill>
                  <a:srgbClr val="7030A0"/>
                </a:solidFill>
              </a:rPr>
              <a:t>!</a:t>
            </a:r>
          </a:p>
          <a:p>
            <a:pPr marL="45720" indent="0">
              <a:lnSpc>
                <a:spcPct val="110000"/>
              </a:lnSpc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Чтобы от жизни не отстать и много нового узнать наконец-то я решилась в </a:t>
            </a:r>
            <a:r>
              <a:rPr lang="ru-RU" sz="2000" dirty="0" err="1" smtClean="0">
                <a:solidFill>
                  <a:srgbClr val="FF0000"/>
                </a:solidFill>
              </a:rPr>
              <a:t>Универ</a:t>
            </a:r>
            <a:r>
              <a:rPr lang="ru-RU" sz="2000" dirty="0" smtClean="0">
                <a:solidFill>
                  <a:srgbClr val="FF0000"/>
                </a:solidFill>
              </a:rPr>
              <a:t> наш поступать, </a:t>
            </a:r>
            <a:r>
              <a:rPr lang="ru-RU" sz="2000" dirty="0">
                <a:solidFill>
                  <a:srgbClr val="FF0000"/>
                </a:solidFill>
              </a:rPr>
              <a:t>всем </a:t>
            </a:r>
            <a:r>
              <a:rPr lang="ru-RU" sz="2000" dirty="0" smtClean="0">
                <a:solidFill>
                  <a:srgbClr val="FF0000"/>
                </a:solidFill>
              </a:rPr>
              <a:t>педагогам дорогой, Педагогический родной.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0527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Век живи, век учись.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894">
            <a:off x="185690" y="1925507"/>
            <a:ext cx="2771844" cy="236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7"/>
          <a:stretch/>
        </p:blipFill>
        <p:spPr bwMode="auto">
          <a:xfrm>
            <a:off x="6012160" y="980728"/>
            <a:ext cx="1361082" cy="197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F:\Новая папка (2)\фото садик\DSC05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080" y="4415541"/>
            <a:ext cx="2668573" cy="20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932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2664296" cy="19411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3212976"/>
            <a:ext cx="4262854" cy="144016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«</a:t>
            </a:r>
            <a:r>
              <a:rPr lang="ru-RU" sz="2800" i="1" dirty="0">
                <a:solidFill>
                  <a:srgbClr val="FF0000"/>
                </a:solidFill>
              </a:rPr>
              <a:t>Растить детей – расти самой!» – девиз по жизни мой такой!</a:t>
            </a:r>
            <a:br>
              <a:rPr lang="ru-RU" sz="2800" i="1" dirty="0">
                <a:solidFill>
                  <a:srgbClr val="FF0000"/>
                </a:solidFill>
              </a:rPr>
            </a:br>
            <a:endParaRPr lang="ru-RU" sz="2800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6096" y="2636912"/>
            <a:ext cx="3384376" cy="28803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</a:rPr>
              <a:t>Но дни летят - семья, работа, с годами накопила </a:t>
            </a:r>
            <a:r>
              <a:rPr lang="ru-RU" sz="6400" dirty="0" smtClean="0">
                <a:solidFill>
                  <a:srgbClr val="002060"/>
                </a:solidFill>
              </a:rPr>
              <a:t>опыт!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Теперь уже </a:t>
            </a:r>
            <a:r>
              <a:rPr lang="ru-RU" sz="6400" dirty="0" err="1" smtClean="0">
                <a:solidFill>
                  <a:srgbClr val="002060"/>
                </a:solidFill>
              </a:rPr>
              <a:t>стажист</a:t>
            </a:r>
            <a:r>
              <a:rPr lang="ru-RU" sz="6400" dirty="0" smtClean="0">
                <a:solidFill>
                  <a:srgbClr val="002060"/>
                </a:solidFill>
              </a:rPr>
              <a:t>, наставник для наших молодых коллег. </a:t>
            </a:r>
          </a:p>
          <a:p>
            <a:pPr marL="0" indent="0">
              <a:buNone/>
            </a:pPr>
            <a:r>
              <a:rPr lang="ru-RU" sz="6400" dirty="0" err="1" smtClean="0">
                <a:solidFill>
                  <a:srgbClr val="002060"/>
                </a:solidFill>
              </a:rPr>
              <a:t>НОДы,КОПы</a:t>
            </a:r>
            <a:r>
              <a:rPr lang="ru-RU" sz="6400" dirty="0" smtClean="0">
                <a:solidFill>
                  <a:srgbClr val="002060"/>
                </a:solidFill>
              </a:rPr>
              <a:t> провожу</a:t>
            </a:r>
          </a:p>
          <a:p>
            <a:pPr marL="0" indent="0">
              <a:buNone/>
            </a:pPr>
            <a:r>
              <a:rPr lang="ru-RU" sz="6400" dirty="0" err="1" smtClean="0">
                <a:solidFill>
                  <a:srgbClr val="002060"/>
                </a:solidFill>
              </a:rPr>
              <a:t>Вебинары</a:t>
            </a:r>
            <a:r>
              <a:rPr lang="ru-RU" sz="6400" dirty="0" smtClean="0">
                <a:solidFill>
                  <a:srgbClr val="002060"/>
                </a:solidFill>
              </a:rPr>
              <a:t> слушаю,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Мастер – классы покажу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Статью на сайте размещу.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И </a:t>
            </a:r>
            <a:r>
              <a:rPr lang="ru-RU" sz="6400" dirty="0">
                <a:solidFill>
                  <a:srgbClr val="002060"/>
                </a:solidFill>
              </a:rPr>
              <a:t>верным мамин стал совет – работы лучше в мире нет</a:t>
            </a:r>
            <a:endParaRPr lang="ru-RU" sz="64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Цыплят по осени считают.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/>
          <a:stretch/>
        </p:blipFill>
        <p:spPr bwMode="auto">
          <a:xfrm>
            <a:off x="2771800" y="967873"/>
            <a:ext cx="3197117" cy="189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все с ноутбука\ФОТО\фото открытого занятия\dLqXD0tKcE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/>
          <a:stretch/>
        </p:blipFill>
        <p:spPr bwMode="auto">
          <a:xfrm>
            <a:off x="107504" y="105165"/>
            <a:ext cx="2664296" cy="20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се с ноутбука\ФОТО\xcRZeUPZZ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10" y="188640"/>
            <a:ext cx="30723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655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193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Участник конкурса «PRO – педагог» Шестакова Наталия Валерьевна, воспитатель МБДОУ «Детский сад №295» г.Перми  </vt:lpstr>
      <vt:lpstr>Встречают по одежке, провожают по уму.</vt:lpstr>
      <vt:lpstr>Молодо - зелено</vt:lpstr>
      <vt:lpstr>Куда матушка, туда и дитятко.</vt:lpstr>
      <vt:lpstr>Век живи, век учись.</vt:lpstr>
      <vt:lpstr>Цыплят по осени считают.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Почемучки</dc:creator>
  <cp:lastModifiedBy>Почемучки</cp:lastModifiedBy>
  <cp:revision>28</cp:revision>
  <dcterms:created xsi:type="dcterms:W3CDTF">2018-12-06T06:43:12Z</dcterms:created>
  <dcterms:modified xsi:type="dcterms:W3CDTF">2018-12-06T12:00:36Z</dcterms:modified>
</cp:coreProperties>
</file>